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8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65" r:id="rId16"/>
    <p:sldId id="560" r:id="rId17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1" autoAdjust="0"/>
    <p:restoredTop sz="87615" autoAdjust="0"/>
  </p:normalViewPr>
  <p:slideViewPr>
    <p:cSldViewPr snapToGrid="0">
      <p:cViewPr varScale="1">
        <p:scale>
          <a:sx n="80" d="100"/>
          <a:sy n="80" d="100"/>
        </p:scale>
        <p:origin x="8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325</Words>
  <Application>Microsoft Macintosh PowerPoint</Application>
  <PresentationFormat>On-screen Show (4:3)</PresentationFormat>
  <Paragraphs>149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2018-08-07T15:19:48Z</dcterms:modified>
</cp:coreProperties>
</file>